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325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5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5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grpSp>
          <p:nvGrpSpPr>
            <p:cNvPr id="5325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325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5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5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5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5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6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sp>
          <p:nvSpPr>
            <p:cNvPr id="5326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6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7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7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7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7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7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7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27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327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327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grpSp>
          <p:nvGrpSpPr>
            <p:cNvPr id="5327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328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8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8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8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328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</p:grpSp>
        <p:sp>
          <p:nvSpPr>
            <p:cNvPr id="5328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328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5328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5328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5328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329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329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7A01D5A-D98C-4DD3-B277-AF8A6454A67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9CAAF-3571-4392-BE95-C7CBEE95949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60D14-5EA7-4DE6-B94A-14EE9151DE7F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DD67A-1150-48BB-A141-C241F7C2478D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7257E-69B6-411C-977E-B07C26F961F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159B-C3B8-4369-BA83-346DFC2282AD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2B989-4057-4099-9C7C-AA4E738B2EF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2AB3A-AAF5-4A87-B6FA-1C1B20C8941F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BC965-CCA4-4DD7-A8FD-6A0F1895AB3E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D065D-9A54-46D4-B699-0BF0D75E3B59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6F920-FEA6-4542-ABA3-4B799F31D99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2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2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grpSp>
          <p:nvGrpSpPr>
            <p:cNvPr id="5223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223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3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3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3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3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3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3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3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3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4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4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4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4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sp>
          <p:nvSpPr>
            <p:cNvPr id="5224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4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4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4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4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4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5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5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5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225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225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grpSp>
          <p:nvGrpSpPr>
            <p:cNvPr id="5225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225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5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5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5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5226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k-SK"/>
              </a:p>
            </p:txBody>
          </p:sp>
        </p:grpSp>
        <p:sp>
          <p:nvSpPr>
            <p:cNvPr id="5226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226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5226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5226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k-SK"/>
          </a:p>
        </p:txBody>
      </p:sp>
      <p:sp>
        <p:nvSpPr>
          <p:cNvPr id="522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k-SK"/>
          </a:p>
        </p:txBody>
      </p:sp>
      <p:sp>
        <p:nvSpPr>
          <p:cNvPr id="5226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0DFDD3B-CD3D-42D7-AB80-72AF0AB7E4E2}" type="slidenum">
              <a:rPr lang="sk-SK"/>
              <a:pPr/>
              <a:t>‹#›</a:t>
            </a:fld>
            <a:endParaRPr lang="sk-SK"/>
          </a:p>
        </p:txBody>
      </p:sp>
      <p:sp>
        <p:nvSpPr>
          <p:cNvPr id="5226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slow">
    <p:wheel spokes="2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133600"/>
            <a:ext cx="7772400" cy="1736725"/>
          </a:xfrm>
        </p:spPr>
        <p:txBody>
          <a:bodyPr/>
          <a:lstStyle/>
          <a:p>
            <a:r>
              <a:rPr lang="sk-SK" sz="6000" b="1" u="sng"/>
              <a:t>Prečo je obloha plná hviezd?</a:t>
            </a:r>
          </a:p>
        </p:txBody>
      </p:sp>
      <p:pic>
        <p:nvPicPr>
          <p:cNvPr id="2053" name="Picture 5" descr="1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8263" y="1125538"/>
            <a:ext cx="457200" cy="504825"/>
          </a:xfrm>
          <a:prstGeom prst="rect">
            <a:avLst/>
          </a:prstGeom>
          <a:noFill/>
        </p:spPr>
      </p:pic>
      <p:pic>
        <p:nvPicPr>
          <p:cNvPr id="2054" name="Picture 6" descr="1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1013" y="333375"/>
            <a:ext cx="457200" cy="504825"/>
          </a:xfrm>
          <a:prstGeom prst="rect">
            <a:avLst/>
          </a:prstGeom>
          <a:noFill/>
        </p:spPr>
      </p:pic>
      <p:pic>
        <p:nvPicPr>
          <p:cNvPr id="2055" name="Picture 7" descr="1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3938" y="4941888"/>
            <a:ext cx="457200" cy="504825"/>
          </a:xfrm>
          <a:prstGeom prst="rect">
            <a:avLst/>
          </a:prstGeom>
          <a:noFill/>
        </p:spPr>
      </p:pic>
      <p:pic>
        <p:nvPicPr>
          <p:cNvPr id="2056" name="Picture 8" descr="1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5516563"/>
            <a:ext cx="457200" cy="504825"/>
          </a:xfrm>
          <a:prstGeom prst="rect">
            <a:avLst/>
          </a:prstGeom>
          <a:noFill/>
        </p:spPr>
      </p:pic>
      <p:pic>
        <p:nvPicPr>
          <p:cNvPr id="2057" name="Picture 9" descr="1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86800" y="3284538"/>
            <a:ext cx="457200" cy="504825"/>
          </a:xfrm>
          <a:prstGeom prst="rect">
            <a:avLst/>
          </a:prstGeom>
          <a:noFill/>
        </p:spPr>
      </p:pic>
      <p:pic>
        <p:nvPicPr>
          <p:cNvPr id="2058" name="Picture 10" descr="1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692150"/>
            <a:ext cx="457200" cy="504825"/>
          </a:xfrm>
          <a:prstGeom prst="rect">
            <a:avLst/>
          </a:prstGeom>
          <a:noFill/>
        </p:spPr>
      </p:pic>
      <p:pic>
        <p:nvPicPr>
          <p:cNvPr id="2059" name="Picture 11" descr="1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5229225"/>
            <a:ext cx="457200" cy="5048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Hviezdna obloha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 sz="3600"/>
              <a:t>Hviezdy sú stále na oblohe- v noci aj vo dne. No cez deň je obloha tak jasná od Slnka, že hviezdy nevidíme. Ich svetlo prekrýva slnečné žiarenie. Svetlo zo Slnka k nám letí 8 minút. Hviezdy, ktoré vidíme v noci, vypadajú menšie ako Slnko, lebo sú omnoho vzdialenejšie.</a:t>
            </a:r>
          </a:p>
        </p:txBody>
      </p:sp>
      <p:pic>
        <p:nvPicPr>
          <p:cNvPr id="51205" name="Picture 5" descr="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52513"/>
            <a:ext cx="2736850" cy="8350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tmFilter="0,0; .5, 1; 1, 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Súhvezdia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 sz="3400"/>
              <a:t>Už veľmi dávno sa hvezdári domnievali, že hviezdy znázorňujú obrazy ľudí, zvierat a iných vecí. Vymýšľali týmto obrazcom rôzne mená. Tieto hviezdne výjavy sa nazývajú súhvezdia, alebo konštelácia hviezd. Všetky súhvezdia menia počas roka svoju polohu na oblohe.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tmFilter="0,0; .5, 1; 1, 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Súhvezdia</a:t>
            </a:r>
          </a:p>
        </p:txBody>
      </p:sp>
      <p:pic>
        <p:nvPicPr>
          <p:cNvPr id="57349" name="Picture 5" descr="ANd9GcRdYz9on_KzuBkqi7483crL4ioxt4-IVwfOz2UichNs4ypci2-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628775"/>
            <a:ext cx="2735263" cy="3095625"/>
          </a:xfrm>
          <a:prstGeom prst="rect">
            <a:avLst/>
          </a:prstGeom>
          <a:noFill/>
        </p:spPr>
      </p:pic>
      <p:pic>
        <p:nvPicPr>
          <p:cNvPr id="57352" name="Picture 8" descr="9b7f93f36e_67552386_o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1628775"/>
            <a:ext cx="2606675" cy="3081338"/>
          </a:xfrm>
          <a:prstGeom prst="rect">
            <a:avLst/>
          </a:prstGeom>
          <a:noFill/>
        </p:spPr>
      </p:pic>
      <p:sp>
        <p:nvSpPr>
          <p:cNvPr id="57354" name="AutoShape 10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sp>
        <p:nvSpPr>
          <p:cNvPr id="57356" name="AutoShape 12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sp>
        <p:nvSpPr>
          <p:cNvPr id="57358" name="AutoShape 14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57360" name="Picture 16" descr="ad1a42fad8_68599234_o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1844675"/>
            <a:ext cx="2987675" cy="2530475"/>
          </a:xfrm>
          <a:prstGeom prst="rect">
            <a:avLst/>
          </a:prstGeom>
          <a:noFill/>
        </p:spPr>
      </p:pic>
      <p:sp>
        <p:nvSpPr>
          <p:cNvPr id="57361" name="Rectangle 17"/>
          <p:cNvSpPr>
            <a:spLocks noChangeArrowheads="1"/>
          </p:cNvSpPr>
          <p:nvPr/>
        </p:nvSpPr>
        <p:spPr bwMode="auto">
          <a:xfrm>
            <a:off x="6659563" y="5876925"/>
            <a:ext cx="22320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ORION</a:t>
            </a:r>
          </a:p>
        </p:txBody>
      </p:sp>
      <p:sp>
        <p:nvSpPr>
          <p:cNvPr id="57362" name="Rectangle 18"/>
          <p:cNvSpPr>
            <a:spLocks noChangeArrowheads="1"/>
          </p:cNvSpPr>
          <p:nvPr/>
        </p:nvSpPr>
        <p:spPr bwMode="auto">
          <a:xfrm>
            <a:off x="684213" y="5949950"/>
            <a:ext cx="22320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>
                <a:latin typeface="Arial" charset="0"/>
              </a:rPr>
              <a:t>BÝK</a:t>
            </a:r>
          </a:p>
        </p:txBody>
      </p:sp>
      <p:sp>
        <p:nvSpPr>
          <p:cNvPr id="57363" name="Rectangle 19"/>
          <p:cNvSpPr>
            <a:spLocks noChangeArrowheads="1"/>
          </p:cNvSpPr>
          <p:nvPr/>
        </p:nvSpPr>
        <p:spPr bwMode="auto">
          <a:xfrm>
            <a:off x="3708400" y="5949950"/>
            <a:ext cx="22320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sz="2000" b="1"/>
              <a:t>RAK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931 -0.19953 " pathEditMode="relative" ptsTypes="AA">
                                      <p:cBhvr>
                                        <p:cTn id="60" dur="20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69306 -0.11551 " pathEditMode="relative" ptsTypes="AA">
                                      <p:cBhvr>
                                        <p:cTn id="64" dur="20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493 -0.14699 " pathEditMode="relative" ptsTypes="AA">
                                      <p:cBhvr>
                                        <p:cTn id="68" dur="20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61" grpId="0" animBg="1"/>
      <p:bldP spid="57361" grpId="1" animBg="1"/>
      <p:bldP spid="57362" grpId="0" animBg="1"/>
      <p:bldP spid="57362" grpId="1" animBg="1"/>
      <p:bldP spid="57363" grpId="0" animBg="1"/>
      <p:bldP spid="5736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Veľká a Malá medvedica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 sz="4000">
                <a:latin typeface="Arial" charset="0"/>
              </a:rPr>
              <a:t>Veľká medvedica je najznámejšie súhvezdie. Vo vnútri súhvezdia vidieť Veľký voz. Skladá sa zo 7 hviezd. V blízkosti Veľkej medvedice je Malá medvedica a Malý voz. Na chvoste Malej medvedice je  Severka. 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tmFilter="0,0; .5, 1; 1, 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Veľký voz a Malý voz</a:t>
            </a:r>
          </a:p>
        </p:txBody>
      </p:sp>
      <p:pic>
        <p:nvPicPr>
          <p:cNvPr id="60422" name="Picture 6" descr="ANd9GcT3D4A7xOJg6xdXucaJAazO61WpYgT8adkMyWXPmEGBLj1Cpkw-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628775"/>
            <a:ext cx="4175125" cy="2778125"/>
          </a:xfrm>
          <a:prstGeom prst="rect">
            <a:avLst/>
          </a:prstGeom>
          <a:noFill/>
        </p:spPr>
      </p:pic>
      <p:pic>
        <p:nvPicPr>
          <p:cNvPr id="60432" name="Picture 16" descr="malamedvedic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3213100"/>
            <a:ext cx="3600450" cy="31591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</p:spPr>
        <p:txBody>
          <a:bodyPr/>
          <a:lstStyle/>
          <a:p>
            <a:r>
              <a:rPr lang="sk-SK"/>
              <a:t>Galaxia-Mliečna dráha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 sz="4200">
                <a:latin typeface="Arial" charset="0"/>
              </a:rPr>
              <a:t>Hviezdy sú zoskupené do obrovských oblakov nazývaných galaxie. Naša slnečná sústava je len malou časťou galaxie v tvare veterníka. Nazývame ju mliečna dráha. Tvorí ju niekoľko biliónov hviezd.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tmFilter="0,0; .5, 1; 1, 1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Mliečna dráha</a:t>
            </a:r>
          </a:p>
        </p:txBody>
      </p:sp>
      <p:sp>
        <p:nvSpPr>
          <p:cNvPr id="63494" name="AutoShape 6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63496" name="Picture 8" descr="milky-w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1412875"/>
            <a:ext cx="5184775" cy="51847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Tajomstvo Vesmíru</a:t>
            </a: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539750" y="1989138"/>
            <a:ext cx="81359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sz="2400" b="1">
                <a:latin typeface="Arial" charset="0"/>
              </a:rPr>
              <a:t>Človek ho odhaľuje pomaly. Možno je na niektorej planéte život .Zatiaľ to nevieme zistiť. Planétu kde žijú ľudia, spievajú vtáci , kvitnú kvety a hrajú sa deti poznáme len jednu. Tou je naša Zem.</a:t>
            </a:r>
          </a:p>
        </p:txBody>
      </p:sp>
      <p:sp>
        <p:nvSpPr>
          <p:cNvPr id="65548" name="AutoShape 12" descr="Z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65550" name="Picture 14" descr="ANd9GcTJQdi4bK6nQRxRGZyT5IMDDgqch2I0ajhfXtRnfHY_IovwAX7AQ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3644900"/>
            <a:ext cx="3095625" cy="3054350"/>
          </a:xfrm>
          <a:prstGeom prst="rect">
            <a:avLst/>
          </a:prstGeom>
          <a:noFill/>
        </p:spPr>
      </p:pic>
      <p:pic>
        <p:nvPicPr>
          <p:cNvPr id="65552" name="Picture 16" descr="1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88913"/>
            <a:ext cx="1871662" cy="1871662"/>
          </a:xfrm>
          <a:prstGeom prst="rect">
            <a:avLst/>
          </a:prstGeom>
          <a:noFill/>
        </p:spPr>
      </p:pic>
      <p:pic>
        <p:nvPicPr>
          <p:cNvPr id="65554" name="Picture 18" descr="1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24750" y="692150"/>
            <a:ext cx="1295400" cy="10461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tmFilter="0,0; .5, 1; 1, 1"/>
                                        <p:tgtEl>
                                          <p:spTgt spid="6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5" grpId="0"/>
    </p:bldLst>
  </p:timing>
</p:sld>
</file>

<file path=ppt/theme/theme1.xml><?xml version="1.0" encoding="utf-8"?>
<a:theme xmlns:a="http://schemas.openxmlformats.org/drawingml/2006/main" name="Glóbus">
  <a:themeElements>
    <a:clrScheme name="Glóbus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óbus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óbus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óbus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99</TotalTime>
  <Words>239</Words>
  <Application>Microsoft Office PowerPoint</Application>
  <PresentationFormat>Prezentácia na obrazovke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Verdana</vt:lpstr>
      <vt:lpstr>Wingdings</vt:lpstr>
      <vt:lpstr>Glóbus</vt:lpstr>
      <vt:lpstr>Prečo je obloha plná hviezd?</vt:lpstr>
      <vt:lpstr>Hviezdna obloha</vt:lpstr>
      <vt:lpstr>Súhvezdia</vt:lpstr>
      <vt:lpstr>Súhvezdia</vt:lpstr>
      <vt:lpstr>Veľká a Malá medvedica</vt:lpstr>
      <vt:lpstr>Veľký voz a Malý voz</vt:lpstr>
      <vt:lpstr>Galaxia-Mliečna dráha</vt:lpstr>
      <vt:lpstr>Mliečna dráha</vt:lpstr>
      <vt:lpstr>Tajomstvo Vesmíru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Prečo je obloha plná hviezd?</dc:title>
  <dc:creator>all</dc:creator>
  <cp:lastModifiedBy>ziak</cp:lastModifiedBy>
  <cp:revision>3</cp:revision>
  <dcterms:created xsi:type="dcterms:W3CDTF">2013-01-11T18:58:54Z</dcterms:created>
  <dcterms:modified xsi:type="dcterms:W3CDTF">2014-10-22T10:03:58Z</dcterms:modified>
</cp:coreProperties>
</file>